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4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  <p:sldId id="286" r:id="rId32"/>
    <p:sldId id="287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26" autoAdjust="0"/>
  </p:normalViewPr>
  <p:slideViewPr>
    <p:cSldViewPr snapToGrid="0">
      <p:cViewPr varScale="1">
        <p:scale>
          <a:sx n="63" d="100"/>
          <a:sy n="63" d="100"/>
        </p:scale>
        <p:origin x="12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AD031-181A-4D39-8ADD-A5D581EF4800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86D3C-AED8-4FA8-9A91-3274A6C6F3E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4042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1BC25-63D8-4F59-AC7A-4217AA31A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C60E3-485C-41C8-A01A-05235A640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83AAC-8883-4CEF-9A4B-7796AF045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D2606-3C62-43DB-A802-8868EEC24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DD407-0B5F-4C53-8644-A9DC55315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763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01F2A-D91E-42CF-B613-742FAE748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75ED4F-6CA3-496F-84E1-6E57229BDD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FBFF2-A1EC-4AFA-9C63-9847EF7AA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8AFCB-14AF-4BE8-A95B-37FA745D6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29D35-33C0-4BF3-8D6C-484304129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7411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FFBE95-9B9A-450E-BD17-4B318FADF2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23F389-DCEC-4E61-9AC2-F79916B53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503A5-B3E3-4356-8EBA-8C3FC63AB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59350-4B9D-4F9C-B88E-232F98D4D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18AA0-5ACE-4147-8BDE-3E2EA1673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2294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3E77B-2488-4787-92F6-348BA0D5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C8651-CE4D-497B-A1D0-314A5B25C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2A233-7CE2-4900-9C8A-82DDB2EC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577E8-51BD-409F-8529-BD1F162EE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D0945-6222-45C1-8DFD-E52088946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208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2096F-0948-403E-A37B-59CE1B185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797DE-53EC-4D8D-A8AC-1EFECC47D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BB77E-26A4-4190-8216-DB617216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9A15A-0F27-44AC-99E3-F7012FD39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FF00D-0808-48E0-9B3E-58CA4EAB6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793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4790B-A8FB-4445-A0E0-26CBFE6A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97684-1E96-457F-83A0-2EAC181DEC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06B0F-2EF4-47E1-9A2D-4524760D4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BC0EC9-9FB7-4B2A-AB69-AC9BA5E1C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A95CE-9808-456D-BE3B-9ABEC29AC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A8AB81-418F-46C9-96B0-6B35A0E4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671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5111A-5ECC-46CA-8784-5D5748E2E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C83F3-DDE4-4B20-A685-3A449B343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BF581F-9195-437C-AB67-690EA20AA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BD9C7-78B4-4967-8852-2278F64BEA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50FB52-723B-4646-9151-52C7A07452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6BCB3B-B740-43CE-8D69-A17B356FD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695EC7-35B7-4AFB-8D47-ED32C841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D668B1-7856-4192-A4A7-6173BFEB9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3697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1699B-6D5E-402D-8F88-94C4BEB0D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0154F-36A2-4502-B6A0-36384B383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FBC947-EC70-41A0-8C1A-7D496CFE5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23D5AF-5964-4DEB-B5F0-A6DC844D8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400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73845-C826-4D7C-A8E3-05DC48BF2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49AA04-30C9-45BB-B902-E3E07DBED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2C042-EE84-420B-974E-DAA877D96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4513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99F5-AE71-4CD7-BF16-96E5DFFFA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80E74-BEF6-4A5F-8A84-4BEAA86E8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811BE4-BBDD-4020-AC80-27A882554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835EC-87B1-4614-9081-19701BD68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FC92EB-B0C7-402F-AA0D-1A7202B4F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786A6-75F1-421F-B643-2176CB53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387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4591F-E820-4D43-9742-7A104D5DA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F728E-C750-4C4B-9376-405F35A9A4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98708-2535-485F-8137-6FAD806E6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E7341-A096-4287-9638-77901D58D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3F0DC-3837-4BC3-876F-F126453636F0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A85A33-D6DC-4FC2-8041-4C940970B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F9EBB1-63A5-4431-AB33-621C9046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0377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6C51CA-61BF-46DE-8F62-ED4F414C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20335-02EE-4081-860F-1D62F8A1B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93169-DCE8-498E-8CA4-5F150C20A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3F0DC-3837-4BC3-876F-F126453636F0}" type="datetimeFigureOut">
              <a:rPr lang="en-IN" smtClean="0"/>
              <a:t>27-09-2019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31FF7-E03B-46E5-B1C3-7FDBC873F4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74F06-C975-445B-9F93-EE0CE4B16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E3236-6926-4DA9-8EE1-92548C994B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2561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C40169-ED81-4A59-A17B-2B88B566F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284"/>
            <a:ext cx="12192000" cy="441543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02873D-9B1D-46A9-9A44-98B8C37B7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351107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9BC98-DBBE-4AE1-AD13-D91A6E10F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05" y="643467"/>
            <a:ext cx="10316790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D50711-2822-48FB-A489-C573B9F23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4038302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DA194C-05C5-4184-9A33-A1ADEF02B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357038"/>
            <a:ext cx="10905066" cy="41439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E83F13-42BA-4FE3-A32A-8F170AE3B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276153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EC8527-5CA9-4BF8-A67C-924FDE880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708" y="643467"/>
            <a:ext cx="9246584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DACA4C-CDDE-4BD3-936C-9D1B4BB1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860793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76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A4CDC-1876-4A5B-9581-D35894D52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035" y="1684873"/>
            <a:ext cx="5129784" cy="348825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C1661D-B494-4873-BC36-3F4774048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80" y="1858004"/>
            <a:ext cx="5129784" cy="314199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0A806-0343-4568-92D0-4E6C4729C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21913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68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63F305-DFA2-4AEF-96C1-F2A569BA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66310"/>
            <a:ext cx="10905066" cy="512538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532D7F-4A69-4B29-AC63-FF38F8F4A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836261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4E6EAD-F0F6-4881-BFE9-2C7236FC9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325" y="676275"/>
            <a:ext cx="9277350" cy="55054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3AF57-F4AF-45B7-BE7B-0BFEDD664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320376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4E91CB-8A20-4C16-AF80-CE446E9BF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12" y="1295400"/>
            <a:ext cx="8105775" cy="42672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511A1E-03C9-4333-80E1-3506C9944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723919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03FD48-4135-4A62-90EC-1D7F69C2D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212" y="1281112"/>
            <a:ext cx="8029575" cy="429577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A08F2B-9DBA-458C-BF96-A96576CB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825724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637085-09A5-46A7-BC8A-29766478F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111"/>
            <a:ext cx="12192000" cy="630043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DB20C7-0526-4CF0-ACCE-F80BD1D06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30605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D11E36-4E05-4044-8A65-D24125AA0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055"/>
            <a:ext cx="12192000" cy="641389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FDE512-8F00-4DDC-9C81-C53985352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522011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7DA1A9-C767-46AC-8D22-A64FD4CB4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53" y="2015529"/>
            <a:ext cx="7058406" cy="39563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563C1F-24BC-4CFC-BA98-D18E7FF92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71" y="424780"/>
            <a:ext cx="4047172" cy="11934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82303-5B89-4110-9E8F-95B7B2908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960" y="2015529"/>
            <a:ext cx="4892040" cy="38862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4DF9BE-EE82-4337-87DE-F73258054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113049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959AD2-F959-4132-B420-436A7A76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490"/>
            <a:ext cx="12192000" cy="657702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265833-2BED-4564-AE15-26A3B96EC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499471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94CE84-1C15-4D0D-ABD0-01413B25F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988"/>
            <a:ext cx="12192000" cy="599002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809C61-D3F7-48C2-A438-DEE33C582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4086333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72286CE-6814-4771-8B2B-F6CBE0740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222" y="643467"/>
            <a:ext cx="10611555" cy="557106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62D9FB-C202-4D85-9685-A8122A2D7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140732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003B13-8753-4C3B-9121-FB0786701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70891"/>
            <a:ext cx="10905066" cy="531621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8639F3-3080-42AE-85F5-E0E59921E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000583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255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5EE18D-5EE1-464C-9EA1-2C7B7CBC4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9" y="1138940"/>
            <a:ext cx="9224867" cy="38764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4F403E-BA24-4B98-AC0D-1571728B5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76" y="5092779"/>
            <a:ext cx="10130028" cy="83553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10B730-1DE5-4B4A-B371-3C626DC40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442584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92C64B-211A-43C8-B023-54F214428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81" y="2724226"/>
            <a:ext cx="3517119" cy="2039928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E4B04B7-16CE-4658-BB15-1665B293E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327" y="1748694"/>
            <a:ext cx="3537345" cy="63672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7446CB5-5237-408E-AB40-85126989A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34" y="1630818"/>
            <a:ext cx="3517120" cy="773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32F038-41FF-4FA1-B531-BCAFFB5FB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0771" y="2811912"/>
            <a:ext cx="3644075" cy="8507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9F669-42AB-4F97-8AEF-B37D9A6CD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2462" y="4089187"/>
            <a:ext cx="3606165" cy="10496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2A7F80-41DD-4637-B6EE-AF438DDFE5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2142" y="1685890"/>
            <a:ext cx="3947922" cy="16428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95C6BB-6A1A-4B72-AB69-0136E57282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6095" y="3524290"/>
            <a:ext cx="3981450" cy="16659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184850D-3DEE-4178-A947-43B4DD1AD0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3214" y="5284114"/>
            <a:ext cx="2790825" cy="59055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EB6B151-27B0-4CFA-9657-024D0B5E6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149925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C0C85E-347F-4772-86A8-3408E0B85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284017"/>
            <a:ext cx="5294716" cy="228996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48982E4-FAFF-46E4-88BE-C91CFA43F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2211215"/>
            <a:ext cx="5294715" cy="243556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F89786-653D-423C-89D0-04F972F90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613055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1F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D339FC-0796-4663-A917-5F5171AC0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9" y="1069536"/>
            <a:ext cx="3122143" cy="162351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D5228-C4E9-4999-9F4B-C6D575920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9" y="4110744"/>
            <a:ext cx="3104943" cy="174653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5897880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0FEE6-5FED-42C3-91FC-DCF7AEF1E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676" y="2452027"/>
            <a:ext cx="3252903" cy="1968006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397645-BEC6-43AB-9316-2853C45116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543" y="1276423"/>
            <a:ext cx="3252903" cy="544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31A16F-02D1-41E4-BCA7-F14124A3D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4919" y="4057473"/>
            <a:ext cx="3375470" cy="128482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486FBE-ED9A-43A6-A71B-FCC6959A1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4056099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B81D94-583E-4DD7-88E9-5F59D8AEB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93" y="231969"/>
            <a:ext cx="5771007" cy="933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ADAA49-C02F-4D20-AF0E-F14FE305D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993" y="1224099"/>
            <a:ext cx="2695575" cy="438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F8B2F7-CAF8-415C-BFD6-CCEEB3C85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427" y="231969"/>
            <a:ext cx="5634038" cy="3343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E0E4B-5C98-4485-BBE6-5A388384E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93" y="1720834"/>
            <a:ext cx="5717667" cy="10812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417CE5-515C-4BC0-964E-7DE6E8A09E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16" y="2860697"/>
            <a:ext cx="5700046" cy="24349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91FC977-F853-4632-8009-3DB3E70D98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995" y="5354255"/>
            <a:ext cx="5715857" cy="92497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BB5290-732C-4F53-9BE0-70D699EFD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1129063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DEE13E-CEE1-4E25-8A5B-A6E403EE0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90" y="210041"/>
            <a:ext cx="6886575" cy="857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9B8EE2-572E-4977-B611-26A82E8F4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90" y="1142691"/>
            <a:ext cx="12192000" cy="556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CB74F3-3A47-48DF-AEA2-EA1036E2C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90" y="1774891"/>
            <a:ext cx="7305675" cy="466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2EA728-8714-4C5C-8897-B21C8D54E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90" y="2241616"/>
            <a:ext cx="12192000" cy="4633478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26F362-8BAD-4B8A-BEBA-2E6398800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09068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4B3634-C4AD-487A-B7A0-C69DE7DF0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067"/>
            <a:ext cx="12192000" cy="558986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55AEB-1563-49B3-9193-14020FE6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822446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3D51EE-A3C2-4A1B-825B-AF1349172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Configure Ansible : Create 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B48186-454F-4B14-BC07-164C93A6C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90" y="1465691"/>
            <a:ext cx="4967288" cy="2466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B87B47-F976-482C-A6EE-989A17B50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86" y="3976089"/>
            <a:ext cx="2598420" cy="167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99D912-36E7-4DDF-866C-83E33D664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86" y="4173242"/>
            <a:ext cx="5277231" cy="16577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0E145F-D0E8-4B70-8FF7-75A88844E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86" y="5860486"/>
            <a:ext cx="3474720" cy="160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DD4C4E-22F8-4540-A5EB-6DCE4EDA9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686" y="6071549"/>
            <a:ext cx="3813810" cy="4200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13933A-803A-454A-910E-6404BE5D48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693" y="6525076"/>
            <a:ext cx="3238500" cy="167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14BDB8-5B58-4CBA-8F2F-D21AD2AB2F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9564" y="1466855"/>
            <a:ext cx="4853940" cy="15697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6E307F-0E82-453A-980D-B09BC7DDED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8473" y="3093727"/>
            <a:ext cx="3390900" cy="1600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48B253-2259-490F-B346-DC3CCBA0C2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3922" y="3258842"/>
            <a:ext cx="4282440" cy="14630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1EE721-848E-40C5-BAD8-2BB218469B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3917" y="4763174"/>
            <a:ext cx="1076325" cy="361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1FCCDA-F0DF-4C2E-B670-18FB6F2325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45030" y="5166682"/>
            <a:ext cx="4793933" cy="1266825"/>
          </a:xfrm>
          <a:prstGeom prst="rect">
            <a:avLst/>
          </a:prstGeom>
        </p:spPr>
      </p:pic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79D62DD-C671-4F52-B529-46A2F2B93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988393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9733DD-AF59-480F-AAB8-13B0DE7D2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Configure Ansible : Create user (Cont…)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FF98A5-F302-40D8-A367-5AA183C7C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92" y="1396588"/>
            <a:ext cx="4813935" cy="1760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BEB709-0C47-4B72-BA34-0390C9102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0" y="3165091"/>
            <a:ext cx="4392549" cy="37204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DC6F7E-896F-4054-A5B4-6D50A94A4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455" y="1396588"/>
            <a:ext cx="4753928" cy="432720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7AABA1-7F89-44E6-B57F-B186865C7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012630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6088D-476C-4F62-8C6E-EE759719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Create a node instance for Ansible and then Create ansible 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CDA39-FA4C-479C-8919-FC93E23D0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887" y="1675227"/>
            <a:ext cx="6070226" cy="439419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5D6FC3-4425-444E-96FD-E74DB0344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21361742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D265A-53EF-406F-B078-472FFEF70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 of Ansible Setup on Server and Node in RHEL7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9FA74-E3B4-4636-948F-F70F4348C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9" y="1612599"/>
            <a:ext cx="5825014" cy="32704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F54836-84BB-446E-82FB-1B455D567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9" y="4983216"/>
            <a:ext cx="5762625" cy="152971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4DF98C-7B96-4937-9D4F-B57958643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816413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0BBA2-6BBB-4558-8911-4B0AADEC0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087"/>
            <a:ext cx="12192000" cy="519582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144CAE-5F3E-4212-8CB4-ED27AC2E0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773886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5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AB488B-594C-485A-93DB-F9A3B1BF7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21" y="643467"/>
            <a:ext cx="10037957" cy="557106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25EC60-CE03-49E5-A394-DCD92EC6E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740120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2BD1CE-34F3-4C83-BCBB-DC8C50A0C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89103"/>
            <a:ext cx="10905066" cy="547979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AA8177-A222-4CA3-BD3B-3F3F07F86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1218578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7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699E98-0C6B-4AE2-9853-F4A56ADC2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" y="648759"/>
            <a:ext cx="10713586" cy="557106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F8D39A-047B-416A-9875-D597DD8B1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4167854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4DA8D-712A-405F-8359-C51E22EA7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43628"/>
            <a:ext cx="10905066" cy="537074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BB4F38-289A-4A58-8DA6-624E8F30B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3982407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5F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616ECB-0D8B-4485-A1B3-F65AE3384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540" y="643467"/>
            <a:ext cx="8670919" cy="557106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4B7962-B242-49E4-ADDE-B2097F99C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Capgemini Public</a:t>
            </a:r>
          </a:p>
        </p:txBody>
      </p:sp>
    </p:spTree>
    <p:extLst>
      <p:ext uri="{BB962C8B-B14F-4D97-AF65-F5344CB8AC3E}">
        <p14:creationId xmlns:p14="http://schemas.microsoft.com/office/powerpoint/2010/main" val="568673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5211</TotalTime>
  <Words>100</Words>
  <Application>Microsoft Office PowerPoint</Application>
  <PresentationFormat>Widescreen</PresentationFormat>
  <Paragraphs>37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Configure Ansible : Create user</vt:lpstr>
      <vt:lpstr>Configure Ansible : Create user (Cont…)</vt:lpstr>
      <vt:lpstr>Create a node instance for Ansible and then Create ansible user</vt:lpstr>
      <vt:lpstr>Summary of Ansible Setup on Server and Node in RHEL7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Ajay Masale</dc:creator>
  <cp:lastModifiedBy>pavani devi, motamarri venkata</cp:lastModifiedBy>
  <cp:revision>13</cp:revision>
  <dcterms:created xsi:type="dcterms:W3CDTF">2019-08-05T14:44:35Z</dcterms:created>
  <dcterms:modified xsi:type="dcterms:W3CDTF">2019-09-27T03:43:15Z</dcterms:modified>
</cp:coreProperties>
</file>